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533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31" r:id="rId8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42" d="100"/>
          <a:sy n="42" d="100"/>
        </p:scale>
        <p:origin x="-888" y="-10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" Type="http://schemas.openxmlformats.org/officeDocument/2006/relationships/slide" Target="slides/slide17.xml"/><Relationship Id="rId10" Type="http://schemas.openxmlformats.org/officeDocument/2006/relationships/slide" Target="slides/slide23.xml"/><Relationship Id="rId19" Type="http://schemas.openxmlformats.org/officeDocument/2006/relationships/slide" Target="slides/slide36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9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 smtClean="0"/>
              <a:t>Ameba </a:t>
            </a:r>
            <a:r>
              <a:rPr lang="en-US" altLang="zh-TW" sz="2800" dirty="0"/>
              <a:t>8195AM</a:t>
            </a:r>
            <a:br>
              <a:rPr lang="en-US" altLang="zh-TW" sz="2800" dirty="0"/>
            </a:br>
            <a:r>
              <a:rPr lang="zh-TW" altLang="en-US" sz="2800" dirty="0"/>
              <a:t>網路程式開發基本介紹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國立台灣大學創新設計學院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8344783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9287</TotalTime>
  <Words>1065</Words>
  <Application>Microsoft Office PowerPoint</Application>
  <PresentationFormat>如螢幕大小 (4:3)</PresentationFormat>
  <Paragraphs>500</Paragraphs>
  <Slides>80</Slides>
  <Notes>80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1" baseType="lpstr">
      <vt:lpstr>Pixel</vt:lpstr>
      <vt:lpstr>物聯網系統設計與實作  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707</cp:revision>
  <cp:lastPrinted>2016-05-25T11:54:26Z</cp:lastPrinted>
  <dcterms:created xsi:type="dcterms:W3CDTF">2003-11-29T08:49:29Z</dcterms:created>
  <dcterms:modified xsi:type="dcterms:W3CDTF">2017-11-01T23:07:52Z</dcterms:modified>
</cp:coreProperties>
</file>